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71" r:id="rId5"/>
    <p:sldId id="276" r:id="rId6"/>
    <p:sldId id="277" r:id="rId7"/>
    <p:sldId id="263" r:id="rId8"/>
    <p:sldId id="258" r:id="rId9"/>
    <p:sldId id="274" r:id="rId10"/>
    <p:sldId id="262" r:id="rId11"/>
    <p:sldId id="261" r:id="rId12"/>
    <p:sldId id="275" r:id="rId13"/>
    <p:sldId id="264" r:id="rId14"/>
    <p:sldId id="265" r:id="rId15"/>
    <p:sldId id="278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1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6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3187"/>
            <a:ext cx="7772400" cy="2577263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/>
              <a:t>availability and scalability on GNU/Linux </a:t>
            </a:r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Pieter Libin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ceph_clust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ceph_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9750" y="2650773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Shard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9750" y="3972084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Shard 2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2521" y="2650773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MySQL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0910" y="3972084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MySQL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1275" y="3410511"/>
            <a:ext cx="1859172" cy="8466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Application</a:t>
            </a: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[Java]</a:t>
            </a:r>
          </a:p>
        </p:txBody>
      </p:sp>
      <p:cxnSp>
        <p:nvCxnSpPr>
          <p:cNvPr id="13" name="Straight Connector 12"/>
          <p:cNvCxnSpPr>
            <a:stCxn id="11" idx="3"/>
            <a:endCxn id="6" idx="1"/>
          </p:cNvCxnSpPr>
          <p:nvPr/>
        </p:nvCxnSpPr>
        <p:spPr>
          <a:xfrm>
            <a:off x="3000447" y="3833815"/>
            <a:ext cx="2739303" cy="460113"/>
          </a:xfrm>
          <a:prstGeom prst="line">
            <a:avLst/>
          </a:prstGeom>
          <a:ln w="3175" cmpd="sng">
            <a:prstDash val="solid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3"/>
            <a:endCxn id="5" idx="1"/>
          </p:cNvCxnSpPr>
          <p:nvPr/>
        </p:nvCxnSpPr>
        <p:spPr>
          <a:xfrm flipV="1">
            <a:off x="3000447" y="2972617"/>
            <a:ext cx="2739303" cy="861198"/>
          </a:xfrm>
          <a:prstGeom prst="line">
            <a:avLst/>
          </a:prstGeom>
          <a:ln w="3175" cmpd="sng">
            <a:prstDash val="solid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Callout 29"/>
          <p:cNvSpPr/>
          <p:nvPr/>
        </p:nvSpPr>
        <p:spPr>
          <a:xfrm>
            <a:off x="457200" y="5495219"/>
            <a:ext cx="3003438" cy="1167233"/>
          </a:xfrm>
          <a:prstGeom prst="wedgeEllipseCallout">
            <a:avLst>
              <a:gd name="adj1" fmla="val -20424"/>
              <a:gd name="adj2" fmla="val -15203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Decides which </a:t>
            </a:r>
            <a:r>
              <a:rPr lang="en-US" sz="2000" dirty="0" smtClean="0">
                <a:solidFill>
                  <a:schemeClr val="tx1"/>
                </a:solidFill>
              </a:rPr>
              <a:t>shard(s) </a:t>
            </a:r>
            <a:r>
              <a:rPr lang="en-US" sz="2000" dirty="0">
                <a:solidFill>
                  <a:schemeClr val="tx1"/>
                </a:solidFill>
              </a:rPr>
              <a:t>to contact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964076" y="4833630"/>
            <a:ext cx="2575460" cy="9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Simple schema: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sers and posts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74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3" name="shards-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shards-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803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clone: architecture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35510" y="2131614"/>
            <a:ext cx="1859172" cy="8466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5620" y="4012700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19971" y="4012700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2</a:t>
            </a:r>
          </a:p>
        </p:txBody>
      </p:sp>
      <p:cxnSp>
        <p:nvCxnSpPr>
          <p:cNvPr id="17" name="Straight Connector 16"/>
          <p:cNvCxnSpPr>
            <a:stCxn id="16" idx="0"/>
            <a:endCxn id="11" idx="2"/>
          </p:cNvCxnSpPr>
          <p:nvPr/>
        </p:nvCxnSpPr>
        <p:spPr>
          <a:xfrm flipH="1" flipV="1">
            <a:off x="4565096" y="2978221"/>
            <a:ext cx="1086261" cy="103447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0"/>
            <a:endCxn id="11" idx="2"/>
          </p:cNvCxnSpPr>
          <p:nvPr/>
        </p:nvCxnSpPr>
        <p:spPr>
          <a:xfrm flipV="1">
            <a:off x="3387006" y="2978221"/>
            <a:ext cx="1178090" cy="103447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33710" y="5379801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HAProxy</a:t>
            </a:r>
            <a:endParaRPr lang="en-US" sz="26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Straight Connector 21"/>
          <p:cNvCxnSpPr>
            <a:endCxn id="16" idx="2"/>
          </p:cNvCxnSpPr>
          <p:nvPr/>
        </p:nvCxnSpPr>
        <p:spPr>
          <a:xfrm flipV="1">
            <a:off x="4565096" y="4656388"/>
            <a:ext cx="1086261" cy="72341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0"/>
          </p:cNvCxnSpPr>
          <p:nvPr/>
        </p:nvCxnSpPr>
        <p:spPr>
          <a:xfrm flipH="1" flipV="1">
            <a:off x="3387006" y="4656388"/>
            <a:ext cx="1178090" cy="72341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5241257" y="3162268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fetches</a:t>
            </a:r>
            <a:endParaRPr lang="en-US" sz="24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788651" y="3171655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fetches</a:t>
            </a:r>
            <a:endParaRPr lang="en-US" sz="2400" dirty="0"/>
          </a:p>
        </p:txBody>
      </p:sp>
      <p:cxnSp>
        <p:nvCxnSpPr>
          <p:cNvPr id="40" name="Elbow Connector 39"/>
          <p:cNvCxnSpPr>
            <a:stCxn id="11" idx="3"/>
            <a:endCxn id="16" idx="3"/>
          </p:cNvCxnSpPr>
          <p:nvPr/>
        </p:nvCxnSpPr>
        <p:spPr>
          <a:xfrm>
            <a:off x="5494682" y="2554918"/>
            <a:ext cx="888060" cy="1779626"/>
          </a:xfrm>
          <a:prstGeom prst="bentConnector3">
            <a:avLst>
              <a:gd name="adj1" fmla="val 1257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1"/>
            <a:endCxn id="15" idx="1"/>
          </p:cNvCxnSpPr>
          <p:nvPr/>
        </p:nvCxnSpPr>
        <p:spPr>
          <a:xfrm rot="10800000" flipV="1">
            <a:off x="2655620" y="2554918"/>
            <a:ext cx="979890" cy="1779626"/>
          </a:xfrm>
          <a:prstGeom prst="bentConnector3">
            <a:avLst>
              <a:gd name="adj1" fmla="val 123329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>
          <a:xfrm>
            <a:off x="6682193" y="269964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informs</a:t>
            </a:r>
            <a:endParaRPr lang="en-US" sz="2400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220260" y="269964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informs</a:t>
            </a:r>
            <a:endParaRPr lang="en-US" sz="2400" dirty="0"/>
          </a:p>
        </p:txBody>
      </p:sp>
      <p:pic>
        <p:nvPicPr>
          <p:cNvPr id="46" name="Picture 45" descr="lapt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18" y="5505317"/>
            <a:ext cx="1405795" cy="1307389"/>
          </a:xfrm>
          <a:prstGeom prst="rect">
            <a:avLst/>
          </a:prstGeom>
        </p:spPr>
      </p:pic>
      <p:cxnSp>
        <p:nvCxnSpPr>
          <p:cNvPr id="47" name="Straight Connector 46"/>
          <p:cNvCxnSpPr>
            <a:stCxn id="46" idx="1"/>
            <a:endCxn id="21" idx="3"/>
          </p:cNvCxnSpPr>
          <p:nvPr/>
        </p:nvCxnSpPr>
        <p:spPr>
          <a:xfrm flipH="1" flipV="1">
            <a:off x="5296481" y="5701645"/>
            <a:ext cx="1031037" cy="457367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5006775" y="589465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views</a:t>
            </a:r>
            <a:endParaRPr lang="en-US" sz="2400" dirty="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7453278" y="589465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user</a:t>
            </a:r>
            <a:endParaRPr lang="en-US" sz="2400" dirty="0"/>
          </a:p>
        </p:txBody>
      </p:sp>
      <p:pic>
        <p:nvPicPr>
          <p:cNvPr id="53" name="Picture 52" descr="ed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30" y="1326102"/>
            <a:ext cx="808205" cy="805512"/>
          </a:xfrm>
          <a:prstGeom prst="rect">
            <a:avLst/>
          </a:prstGeom>
        </p:spPr>
      </p:pic>
      <p:sp>
        <p:nvSpPr>
          <p:cNvPr id="54" name="Title 1"/>
          <p:cNvSpPr txBox="1">
            <a:spLocks/>
          </p:cNvSpPr>
          <p:nvPr/>
        </p:nvSpPr>
        <p:spPr>
          <a:xfrm>
            <a:off x="7941184" y="142332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editor</a:t>
            </a:r>
            <a:endParaRPr lang="en-US" sz="2400" dirty="0"/>
          </a:p>
        </p:txBody>
      </p:sp>
      <p:cxnSp>
        <p:nvCxnSpPr>
          <p:cNvPr id="58" name="Elbow Connector 57"/>
          <p:cNvCxnSpPr>
            <a:stCxn id="53" idx="1"/>
            <a:endCxn id="11" idx="0"/>
          </p:cNvCxnSpPr>
          <p:nvPr/>
        </p:nvCxnSpPr>
        <p:spPr>
          <a:xfrm rot="10800000" flipV="1">
            <a:off x="4565096" y="1728858"/>
            <a:ext cx="2688834" cy="40275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4013868" y="112971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edits</a:t>
            </a:r>
          </a:p>
        </p:txBody>
      </p:sp>
    </p:spTree>
    <p:extLst>
      <p:ext uri="{BB962C8B-B14F-4D97-AF65-F5344CB8AC3E}">
        <p14:creationId xmlns:p14="http://schemas.microsoft.com/office/powerpoint/2010/main" val="413086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3" name="wikipedia_clone_add_fai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4" name="wikipedia_clone_use_browser_add_lin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err="1" smtClean="0"/>
              <a:t>HAProxy</a:t>
            </a:r>
            <a:r>
              <a:rPr lang="en-US" dirty="0" smtClean="0"/>
              <a:t> fail experiment</a:t>
            </a:r>
            <a:endParaRPr lang="en-US" dirty="0"/>
          </a:p>
        </p:txBody>
      </p:sp>
      <p:pic>
        <p:nvPicPr>
          <p:cNvPr id="3" name="haproxy_failov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7"/>
            <a:ext cx="8229600" cy="1143000"/>
          </a:xfrm>
        </p:spPr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v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88" y="993896"/>
            <a:ext cx="6060886" cy="58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0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Ganglia: distributed </a:t>
            </a:r>
            <a:r>
              <a:rPr lang="en-US" dirty="0"/>
              <a:t>monitoring system</a:t>
            </a:r>
            <a:endParaRPr lang="en-US" dirty="0" smtClean="0"/>
          </a:p>
          <a:p>
            <a:r>
              <a:rPr lang="en-US" dirty="0" smtClean="0"/>
              <a:t>DRBD:  network based RAID-1</a:t>
            </a:r>
          </a:p>
          <a:p>
            <a:r>
              <a:rPr lang="en-US" dirty="0" smtClean="0"/>
              <a:t>MySQL replication</a:t>
            </a:r>
          </a:p>
          <a:p>
            <a:r>
              <a:rPr lang="en-US" dirty="0" err="1" smtClean="0"/>
              <a:t>HAProxy</a:t>
            </a:r>
            <a:r>
              <a:rPr lang="en-US" dirty="0" smtClean="0"/>
              <a:t> </a:t>
            </a:r>
            <a:r>
              <a:rPr lang="en-US" dirty="0" smtClean="0"/>
              <a:t>setup: HTTP </a:t>
            </a:r>
            <a:r>
              <a:rPr lang="en-US" smtClean="0"/>
              <a:t>load balancing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3821" y="1619601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448509" y="1614348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72888" y="1887175"/>
            <a:ext cx="2120308" cy="6436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</a:rPr>
              <a:t>Kernel panic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4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3821" y="1619601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448509" y="1614348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59693" y="5646869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2</a:t>
            </a:r>
          </a:p>
        </p:txBody>
      </p:sp>
      <p:cxnSp>
        <p:nvCxnSpPr>
          <p:cNvPr id="15" name="Elbow Connector 14"/>
          <p:cNvCxnSpPr>
            <a:stCxn id="8" idx="2"/>
            <a:endCxn id="13" idx="0"/>
          </p:cNvCxnSpPr>
          <p:nvPr/>
        </p:nvCxnSpPr>
        <p:spPr>
          <a:xfrm rot="5400000">
            <a:off x="4316708" y="4359303"/>
            <a:ext cx="1361938" cy="12131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5122464" y="1850366"/>
            <a:ext cx="1954739" cy="78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</a:rPr>
              <a:t>Kernel panic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18565" y="4856138"/>
            <a:ext cx="2968235" cy="78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8000"/>
                </a:solidFill>
              </a:rPr>
              <a:t>Start replacement VM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nagios-setu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: distributed object storage</a:t>
            </a:r>
            <a:endParaRPr lang="en-US" dirty="0"/>
          </a:p>
        </p:txBody>
      </p:sp>
      <p:pic>
        <p:nvPicPr>
          <p:cNvPr id="4" name="Picture 3" descr="ceph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614"/>
            <a:ext cx="751840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9750" y="2650773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9750" y="3972084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9750" y="5228758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2521" y="2650773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Monitor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00910" y="3972084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Disk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6046" y="5228759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Disk 2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8645" y="3876728"/>
            <a:ext cx="1462771" cy="9419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Ceph</a:t>
            </a:r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Admin</a:t>
            </a:r>
          </a:p>
        </p:txBody>
      </p:sp>
      <p:cxnSp>
        <p:nvCxnSpPr>
          <p:cNvPr id="19" name="Straight Connector 18"/>
          <p:cNvCxnSpPr>
            <a:stCxn id="10" idx="3"/>
            <a:endCxn id="6" idx="1"/>
          </p:cNvCxnSpPr>
          <p:nvPr/>
        </p:nvCxnSpPr>
        <p:spPr>
          <a:xfrm>
            <a:off x="2771416" y="4347710"/>
            <a:ext cx="2968334" cy="1202892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5" idx="1"/>
          </p:cNvCxnSpPr>
          <p:nvPr/>
        </p:nvCxnSpPr>
        <p:spPr>
          <a:xfrm flipV="1">
            <a:off x="2771416" y="4293928"/>
            <a:ext cx="2968334" cy="53782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3"/>
            <a:endCxn id="4" idx="1"/>
          </p:cNvCxnSpPr>
          <p:nvPr/>
        </p:nvCxnSpPr>
        <p:spPr>
          <a:xfrm flipV="1">
            <a:off x="2771416" y="2972617"/>
            <a:ext cx="2968334" cy="1375093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pt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1417638"/>
            <a:ext cx="1405795" cy="1307389"/>
          </a:xfrm>
          <a:prstGeom prst="rect">
            <a:avLst/>
          </a:prstGeom>
        </p:spPr>
      </p:pic>
      <p:cxnSp>
        <p:nvCxnSpPr>
          <p:cNvPr id="35" name="Elbow Connector 34"/>
          <p:cNvCxnSpPr>
            <a:stCxn id="29" idx="3"/>
            <a:endCxn id="4" idx="0"/>
          </p:cNvCxnSpPr>
          <p:nvPr/>
        </p:nvCxnSpPr>
        <p:spPr>
          <a:xfrm>
            <a:off x="2714440" y="2071333"/>
            <a:ext cx="3756696" cy="5794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4307390" y="1446066"/>
            <a:ext cx="3697790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RADOS commands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473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159</Words>
  <Application>Microsoft Macintosh PowerPoint</Application>
  <PresentationFormat>On-screen Show (4:3)</PresentationFormat>
  <Paragraphs>69</Paragraphs>
  <Slides>18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High availability and scalability on GNU/Linux clusters</vt:lpstr>
      <vt:lpstr>Simulated environment</vt:lpstr>
      <vt:lpstr>Experiments</vt:lpstr>
      <vt:lpstr>Nagios experiment</vt:lpstr>
      <vt:lpstr>Nagios experiment</vt:lpstr>
      <vt:lpstr>Nagios experiment</vt:lpstr>
      <vt:lpstr>Nagios experiment</vt:lpstr>
      <vt:lpstr>Ceph: distributed object storage</vt:lpstr>
      <vt:lpstr>Ceph experiment</vt:lpstr>
      <vt:lpstr>Ceph experiment</vt:lpstr>
      <vt:lpstr>Ceph experiment</vt:lpstr>
      <vt:lpstr>Shards experiment</vt:lpstr>
      <vt:lpstr>Shards experiment</vt:lpstr>
      <vt:lpstr>Shards experiment</vt:lpstr>
      <vt:lpstr>Wikipedia clone: architecture</vt:lpstr>
      <vt:lpstr>Wikipedia clone</vt:lpstr>
      <vt:lpstr>Wikipedia clone</vt:lpstr>
      <vt:lpstr>HAProxy fail experiment</vt:lpstr>
    </vt:vector>
  </TitlesOfParts>
  <Company>KU 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availability and scalability on GNU/Linux clusters.</dc:title>
  <dc:creator>Pieter Libin</dc:creator>
  <cp:lastModifiedBy>Pieter Libin</cp:lastModifiedBy>
  <cp:revision>122</cp:revision>
  <dcterms:created xsi:type="dcterms:W3CDTF">2014-01-12T16:48:22Z</dcterms:created>
  <dcterms:modified xsi:type="dcterms:W3CDTF">2014-01-17T11:39:38Z</dcterms:modified>
</cp:coreProperties>
</file>